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8B31CC-5394-4B14-A1EC-F091D30E9407}" v="2046" dt="2019-11-14T21:07:22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y Hilverts" userId="S::jat.hilverts@noorderpoort.nl::41468437-f33f-475f-8db1-45a4ed36a161" providerId="AD" clId="Web-{968B31CC-5394-4B14-A1EC-F091D30E9407}"/>
    <pc:docChg chg="addSld delSld modSld addMainMaster delMainMaster">
      <pc:chgData name="Janny Hilverts" userId="S::jat.hilverts@noorderpoort.nl::41468437-f33f-475f-8db1-45a4ed36a161" providerId="AD" clId="Web-{968B31CC-5394-4B14-A1EC-F091D30E9407}" dt="2019-11-14T21:07:22.120" v="2035" actId="20577"/>
      <pc:docMkLst>
        <pc:docMk/>
      </pc:docMkLst>
      <pc:sldChg chg="modSp del mod modClrScheme chgLayout">
        <pc:chgData name="Janny Hilverts" userId="S::jat.hilverts@noorderpoort.nl::41468437-f33f-475f-8db1-45a4ed36a161" providerId="AD" clId="Web-{968B31CC-5394-4B14-A1EC-F091D30E9407}" dt="2019-11-14T16:35:05.126" v="3"/>
        <pc:sldMkLst>
          <pc:docMk/>
          <pc:sldMk cId="3351439039" sldId="256"/>
        </pc:sldMkLst>
        <pc:spChg chg="mod ord">
          <ac:chgData name="Janny Hilverts" userId="S::jat.hilverts@noorderpoort.nl::41468437-f33f-475f-8db1-45a4ed36a161" providerId="AD" clId="Web-{968B31CC-5394-4B14-A1EC-F091D30E9407}" dt="2019-11-14T16:34:50.298" v="1"/>
          <ac:spMkLst>
            <pc:docMk/>
            <pc:sldMk cId="3351439039" sldId="256"/>
            <ac:spMk id="2" creationId="{00000000-0000-0000-0000-000000000000}"/>
          </ac:spMkLst>
        </pc:spChg>
        <pc:spChg chg="mod ord">
          <ac:chgData name="Janny Hilverts" userId="S::jat.hilverts@noorderpoort.nl::41468437-f33f-475f-8db1-45a4ed36a161" providerId="AD" clId="Web-{968B31CC-5394-4B14-A1EC-F091D30E9407}" dt="2019-11-14T16:34:50.298" v="1"/>
          <ac:spMkLst>
            <pc:docMk/>
            <pc:sldMk cId="3351439039" sldId="256"/>
            <ac:spMk id="3" creationId="{00000000-0000-0000-0000-000000000000}"/>
          </ac:spMkLst>
        </pc:spChg>
      </pc:sldChg>
      <pc:sldChg chg="modSp new mod modClrScheme chgLayout">
        <pc:chgData name="Janny Hilverts" userId="S::jat.hilverts@noorderpoort.nl::41468437-f33f-475f-8db1-45a4ed36a161" providerId="AD" clId="Web-{968B31CC-5394-4B14-A1EC-F091D30E9407}" dt="2019-11-14T20:20:54.478" v="1855" actId="20577"/>
        <pc:sldMkLst>
          <pc:docMk/>
          <pc:sldMk cId="3071372119" sldId="257"/>
        </pc:sldMkLst>
        <pc:spChg chg="mod ord">
          <ac:chgData name="Janny Hilverts" userId="S::jat.hilverts@noorderpoort.nl::41468437-f33f-475f-8db1-45a4ed36a161" providerId="AD" clId="Web-{968B31CC-5394-4B14-A1EC-F091D30E9407}" dt="2019-11-14T16:53:14.227" v="118" actId="14100"/>
          <ac:spMkLst>
            <pc:docMk/>
            <pc:sldMk cId="3071372119" sldId="257"/>
            <ac:spMk id="2" creationId="{AD7FFF37-3579-4044-846A-5D3609BF9843}"/>
          </ac:spMkLst>
        </pc:spChg>
        <pc:spChg chg="mod ord">
          <ac:chgData name="Janny Hilverts" userId="S::jat.hilverts@noorderpoort.nl::41468437-f33f-475f-8db1-45a4ed36a161" providerId="AD" clId="Web-{968B31CC-5394-4B14-A1EC-F091D30E9407}" dt="2019-11-14T20:20:54.478" v="1855" actId="20577"/>
          <ac:spMkLst>
            <pc:docMk/>
            <pc:sldMk cId="3071372119" sldId="257"/>
            <ac:spMk id="3" creationId="{78A4FB40-5153-4680-B572-E4471B60C7AA}"/>
          </ac:spMkLst>
        </pc:spChg>
      </pc:sldChg>
      <pc:sldChg chg="modSp new">
        <pc:chgData name="Janny Hilverts" userId="S::jat.hilverts@noorderpoort.nl::41468437-f33f-475f-8db1-45a4ed36a161" providerId="AD" clId="Web-{968B31CC-5394-4B14-A1EC-F091D30E9407}" dt="2019-11-14T18:05:14.429" v="1475" actId="20577"/>
        <pc:sldMkLst>
          <pc:docMk/>
          <pc:sldMk cId="1400305788" sldId="258"/>
        </pc:sldMkLst>
        <pc:spChg chg="mod">
          <ac:chgData name="Janny Hilverts" userId="S::jat.hilverts@noorderpoort.nl::41468437-f33f-475f-8db1-45a4ed36a161" providerId="AD" clId="Web-{968B31CC-5394-4B14-A1EC-F091D30E9407}" dt="2019-11-14T18:04:06.070" v="1470" actId="1076"/>
          <ac:spMkLst>
            <pc:docMk/>
            <pc:sldMk cId="1400305788" sldId="258"/>
            <ac:spMk id="2" creationId="{DF0A71C7-B67F-4C4A-91F8-CA7F98CF86FB}"/>
          </ac:spMkLst>
        </pc:spChg>
        <pc:spChg chg="mod">
          <ac:chgData name="Janny Hilverts" userId="S::jat.hilverts@noorderpoort.nl::41468437-f33f-475f-8db1-45a4ed36a161" providerId="AD" clId="Web-{968B31CC-5394-4B14-A1EC-F091D30E9407}" dt="2019-11-14T18:05:14.429" v="1475" actId="20577"/>
          <ac:spMkLst>
            <pc:docMk/>
            <pc:sldMk cId="1400305788" sldId="258"/>
            <ac:spMk id="3" creationId="{108E31A0-D0C8-4753-BCE0-FC2DD4007027}"/>
          </ac:spMkLst>
        </pc:spChg>
      </pc:sldChg>
      <pc:sldChg chg="modSp new">
        <pc:chgData name="Janny Hilverts" userId="S::jat.hilverts@noorderpoort.nl::41468437-f33f-475f-8db1-45a4ed36a161" providerId="AD" clId="Web-{968B31CC-5394-4B14-A1EC-F091D30E9407}" dt="2019-11-14T20:33:17.479" v="1860" actId="20577"/>
        <pc:sldMkLst>
          <pc:docMk/>
          <pc:sldMk cId="955263906" sldId="259"/>
        </pc:sldMkLst>
        <pc:spChg chg="mod">
          <ac:chgData name="Janny Hilverts" userId="S::jat.hilverts@noorderpoort.nl::41468437-f33f-475f-8db1-45a4ed36a161" providerId="AD" clId="Web-{968B31CC-5394-4B14-A1EC-F091D30E9407}" dt="2019-11-14T17:15:54.346" v="658" actId="14100"/>
          <ac:spMkLst>
            <pc:docMk/>
            <pc:sldMk cId="955263906" sldId="259"/>
            <ac:spMk id="2" creationId="{A077B48B-7B8A-4367-9FD8-C36496058CB4}"/>
          </ac:spMkLst>
        </pc:spChg>
        <pc:spChg chg="mod">
          <ac:chgData name="Janny Hilverts" userId="S::jat.hilverts@noorderpoort.nl::41468437-f33f-475f-8db1-45a4ed36a161" providerId="AD" clId="Web-{968B31CC-5394-4B14-A1EC-F091D30E9407}" dt="2019-11-14T20:33:17.479" v="1860" actId="20577"/>
          <ac:spMkLst>
            <pc:docMk/>
            <pc:sldMk cId="955263906" sldId="259"/>
            <ac:spMk id="3" creationId="{AD6CDB2C-DB68-4A99-A870-358ADCCBA0B6}"/>
          </ac:spMkLst>
        </pc:spChg>
      </pc:sldChg>
      <pc:sldChg chg="modSp new">
        <pc:chgData name="Janny Hilverts" userId="S::jat.hilverts@noorderpoort.nl::41468437-f33f-475f-8db1-45a4ed36a161" providerId="AD" clId="Web-{968B31CC-5394-4B14-A1EC-F091D30E9407}" dt="2019-11-14T20:57:22.867" v="2033" actId="20577"/>
        <pc:sldMkLst>
          <pc:docMk/>
          <pc:sldMk cId="1535782691" sldId="260"/>
        </pc:sldMkLst>
        <pc:spChg chg="mod">
          <ac:chgData name="Janny Hilverts" userId="S::jat.hilverts@noorderpoort.nl::41468437-f33f-475f-8db1-45a4ed36a161" providerId="AD" clId="Web-{968B31CC-5394-4B14-A1EC-F091D30E9407}" dt="2019-11-14T17:23:34.959" v="1107" actId="14100"/>
          <ac:spMkLst>
            <pc:docMk/>
            <pc:sldMk cId="1535782691" sldId="260"/>
            <ac:spMk id="2" creationId="{2DA08498-E62A-4F71-BA41-4BFFC44FDC02}"/>
          </ac:spMkLst>
        </pc:spChg>
        <pc:spChg chg="mod">
          <ac:chgData name="Janny Hilverts" userId="S::jat.hilverts@noorderpoort.nl::41468437-f33f-475f-8db1-45a4ed36a161" providerId="AD" clId="Web-{968B31CC-5394-4B14-A1EC-F091D30E9407}" dt="2019-11-14T20:57:22.867" v="2033" actId="20577"/>
          <ac:spMkLst>
            <pc:docMk/>
            <pc:sldMk cId="1535782691" sldId="260"/>
            <ac:spMk id="3" creationId="{CAD79EF1-CE6F-40BE-B8D5-BB46037DC8A3}"/>
          </ac:spMkLst>
        </pc:spChg>
      </pc:sldChg>
      <pc:sldMasterChg chg="del delSldLayout">
        <pc:chgData name="Janny Hilverts" userId="S::jat.hilverts@noorderpoort.nl::41468437-f33f-475f-8db1-45a4ed36a161" providerId="AD" clId="Web-{968B31CC-5394-4B14-A1EC-F091D30E9407}" dt="2019-11-14T16:34:50.298" v="1"/>
        <pc:sldMasterMkLst>
          <pc:docMk/>
          <pc:sldMasterMk cId="1710546820" sldId="2147483648"/>
        </pc:sldMasterMkLst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4249299040" sldId="2147483649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3885912252" sldId="2147483650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1843495715" sldId="2147483651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957811407" sldId="2147483652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4148315968" sldId="2147483653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1937782621" sldId="2147483654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3349604172" sldId="2147483655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2568389287" sldId="2147483656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84292403" sldId="2147483657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515967256" sldId="2147483658"/>
          </pc:sldLayoutMkLst>
        </pc:sldLayoutChg>
        <pc:sldLayoutChg chg="del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710546820" sldId="2147483648"/>
            <pc:sldLayoutMk cId="3231119585" sldId="2147483659"/>
          </pc:sldLayoutMkLst>
        </pc:sldLayoutChg>
      </pc:sldMasterChg>
      <pc:sldMasterChg chg="add addSldLayout modSldLayout">
        <pc:chgData name="Janny Hilverts" userId="S::jat.hilverts@noorderpoort.nl::41468437-f33f-475f-8db1-45a4ed36a161" providerId="AD" clId="Web-{968B31CC-5394-4B14-A1EC-F091D30E9407}" dt="2019-11-14T16:34:50.298" v="1"/>
        <pc:sldMasterMkLst>
          <pc:docMk/>
          <pc:sldMasterMk cId="1431612790" sldId="2147483660"/>
        </pc:sldMasterMkLst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4117361668" sldId="2147483661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2960616098" sldId="2147483662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476736222" sldId="2147483663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1654310036" sldId="2147483664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1218871559" sldId="2147483665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3249561323" sldId="2147483666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1556923577" sldId="2147483667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61451332" sldId="2147483668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2917515538" sldId="2147483669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946834386" sldId="2147483670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579213082" sldId="2147483671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3958775829" sldId="2147483672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2786273109" sldId="2147483673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2214863829" sldId="2147483674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1154952979" sldId="2147483675"/>
          </pc:sldLayoutMkLst>
        </pc:sldLayoutChg>
        <pc:sldLayoutChg chg="add mod replId">
          <pc:chgData name="Janny Hilverts" userId="S::jat.hilverts@noorderpoort.nl::41468437-f33f-475f-8db1-45a4ed36a161" providerId="AD" clId="Web-{968B31CC-5394-4B14-A1EC-F091D30E9407}" dt="2019-11-14T16:34:50.298" v="1"/>
          <pc:sldLayoutMkLst>
            <pc:docMk/>
            <pc:sldMasterMk cId="1431612790" sldId="2147483660"/>
            <pc:sldLayoutMk cId="1437612804" sldId="214748367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6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3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9213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775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273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63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52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1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1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3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1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7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6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2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5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51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1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meter.com/s/c891ca80bf47a86dda2eafb6f72318b6/abb7833d7b00" TargetMode="External"/><Relationship Id="rId2" Type="http://schemas.openxmlformats.org/officeDocument/2006/relationships/hyperlink" Target="https://youtu.be/3-pHQPWt0S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lesvoorengels.nl/grammatica/alfab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.britishcouncil.org/skills/wri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FFF37-3579-4044-846A-5D3609BF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21" y="202325"/>
            <a:ext cx="8636081" cy="690179"/>
          </a:xfrm>
        </p:spPr>
        <p:txBody>
          <a:bodyPr/>
          <a:lstStyle/>
          <a:p>
            <a:r>
              <a:rPr lang="nl-NL" dirty="0"/>
              <a:t>Week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A4FB40-5153-4680-B572-E4471B60C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921" y="1096418"/>
            <a:ext cx="8636081" cy="49449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800" dirty="0" smtClean="0"/>
              <a:t>Bespreken schrijfopdracht vorige week:</a:t>
            </a:r>
          </a:p>
          <a:p>
            <a:r>
              <a:rPr lang="nl-NL" sz="2800" dirty="0" smtClean="0"/>
              <a:t>Naar aanleiding van starttoets en instaptoets voorlopige niveaubepaling schrijven: A1, A2, B1 etc.  </a:t>
            </a:r>
          </a:p>
          <a:p>
            <a:endParaRPr lang="nl-NL" sz="2800" dirty="0"/>
          </a:p>
          <a:p>
            <a:r>
              <a:rPr lang="nl-NL" sz="2800" dirty="0"/>
              <a:t>Reading   -  </a:t>
            </a:r>
            <a:r>
              <a:rPr lang="nl-NL" sz="2800" dirty="0" err="1"/>
              <a:t>Listening</a:t>
            </a:r>
            <a:r>
              <a:rPr lang="nl-NL" sz="2800" dirty="0"/>
              <a:t>     </a:t>
            </a:r>
          </a:p>
          <a:p>
            <a:r>
              <a:rPr lang="nl-NL" sz="2800" dirty="0" err="1"/>
              <a:t>Speaking</a:t>
            </a:r>
            <a:r>
              <a:rPr lang="nl-NL" sz="2800" dirty="0"/>
              <a:t>  - </a:t>
            </a:r>
            <a:r>
              <a:rPr lang="nl-NL" sz="2800" dirty="0" err="1"/>
              <a:t>Writing</a:t>
            </a:r>
            <a:endParaRPr lang="nl-NL" sz="28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07137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A71C7-B67F-4C4A-91F8-CA7F98CF8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24" y="176049"/>
            <a:ext cx="8596668" cy="887248"/>
          </a:xfrm>
        </p:spPr>
        <p:txBody>
          <a:bodyPr/>
          <a:lstStyle/>
          <a:p>
            <a:r>
              <a:rPr lang="nl-NL" dirty="0"/>
              <a:t>Reading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listening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8E31A0-D0C8-4753-BCE0-FC2DD4007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024" y="1162107"/>
            <a:ext cx="10514804" cy="55361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dirty="0">
                <a:ea typeface="+mn-lt"/>
                <a:cs typeface="+mn-lt"/>
              </a:rPr>
              <a:t>Reading</a:t>
            </a:r>
          </a:p>
          <a:p>
            <a:pPr marL="0" indent="0">
              <a:buNone/>
            </a:pPr>
            <a:r>
              <a:rPr lang="nl-NL" sz="2400" dirty="0">
                <a:ea typeface="+mn-lt"/>
                <a:cs typeface="+mn-lt"/>
              </a:rPr>
              <a:t>     </a:t>
            </a:r>
            <a:r>
              <a:rPr lang="nl-NL" sz="2400" dirty="0" err="1">
                <a:ea typeface="+mn-lt"/>
                <a:cs typeface="+mn-lt"/>
              </a:rPr>
              <a:t>Bring</a:t>
            </a:r>
            <a:r>
              <a:rPr lang="nl-NL" sz="2400" dirty="0">
                <a:ea typeface="+mn-lt"/>
                <a:cs typeface="+mn-lt"/>
              </a:rPr>
              <a:t> </a:t>
            </a:r>
            <a:r>
              <a:rPr lang="nl-NL" sz="2400" dirty="0" err="1">
                <a:ea typeface="+mn-lt"/>
                <a:cs typeface="+mn-lt"/>
              </a:rPr>
              <a:t>your</a:t>
            </a:r>
            <a:r>
              <a:rPr lang="nl-NL" sz="2400" dirty="0">
                <a:ea typeface="+mn-lt"/>
                <a:cs typeface="+mn-lt"/>
              </a:rPr>
              <a:t> </a:t>
            </a:r>
            <a:r>
              <a:rPr lang="nl-NL" sz="2400" dirty="0" err="1">
                <a:ea typeface="+mn-lt"/>
                <a:cs typeface="+mn-lt"/>
              </a:rPr>
              <a:t>own</a:t>
            </a:r>
            <a:r>
              <a:rPr lang="nl-NL" sz="2400" dirty="0">
                <a:ea typeface="+mn-lt"/>
                <a:cs typeface="+mn-lt"/>
              </a:rPr>
              <a:t> </a:t>
            </a:r>
            <a:r>
              <a:rPr lang="nl-NL" sz="2400" dirty="0" err="1">
                <a:ea typeface="+mn-lt"/>
                <a:cs typeface="+mn-lt"/>
              </a:rPr>
              <a:t>text</a:t>
            </a:r>
            <a:r>
              <a:rPr lang="nl-NL" sz="2400" dirty="0">
                <a:ea typeface="+mn-lt"/>
                <a:cs typeface="+mn-lt"/>
              </a:rPr>
              <a:t>: </a:t>
            </a:r>
            <a:r>
              <a:rPr lang="nl-NL" sz="2400" dirty="0" err="1">
                <a:ea typeface="+mn-lt"/>
                <a:cs typeface="+mn-lt"/>
              </a:rPr>
              <a:t>you</a:t>
            </a:r>
            <a:r>
              <a:rPr lang="nl-NL" sz="2400" dirty="0">
                <a:ea typeface="+mn-lt"/>
                <a:cs typeface="+mn-lt"/>
              </a:rPr>
              <a:t> are in </a:t>
            </a:r>
            <a:r>
              <a:rPr lang="nl-NL" sz="2400" dirty="0" err="1">
                <a:ea typeface="+mn-lt"/>
                <a:cs typeface="+mn-lt"/>
              </a:rPr>
              <a:t>the</a:t>
            </a:r>
            <a:r>
              <a:rPr lang="nl-NL" sz="2400" dirty="0">
                <a:ea typeface="+mn-lt"/>
                <a:cs typeface="+mn-lt"/>
              </a:rPr>
              <a:t> lead!</a:t>
            </a:r>
          </a:p>
          <a:p>
            <a:pPr>
              <a:buFont typeface="Wingdings 3"/>
              <a:buChar char=""/>
            </a:pPr>
            <a:r>
              <a:rPr lang="nl-NL" sz="2400" dirty="0" err="1" smtClean="0">
                <a:ea typeface="+mn-lt"/>
                <a:cs typeface="+mn-lt"/>
              </a:rPr>
              <a:t>Listening</a:t>
            </a:r>
            <a:r>
              <a:rPr lang="nl-NL" sz="2400" dirty="0" smtClean="0">
                <a:ea typeface="+mn-lt"/>
                <a:cs typeface="+mn-lt"/>
              </a:rPr>
              <a:t> BBC News: </a:t>
            </a:r>
            <a:r>
              <a:rPr lang="en-US" sz="2400" dirty="0" smtClean="0">
                <a:ea typeface="+mn-lt"/>
                <a:cs typeface="+mn-lt"/>
                <a:hlinkClick r:id="rId2"/>
              </a:rPr>
              <a:t>Dutch family waiting for end of time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400" dirty="0">
                <a:ea typeface="+mn-lt"/>
                <a:cs typeface="+mn-lt"/>
              </a:rPr>
              <a:t>    </a:t>
            </a:r>
            <a:r>
              <a:rPr lang="nl-NL" sz="2400" dirty="0" err="1" smtClean="0">
                <a:ea typeface="+mn-lt"/>
                <a:cs typeface="+mn-lt"/>
              </a:rPr>
              <a:t>Answer</a:t>
            </a:r>
            <a:r>
              <a:rPr lang="nl-NL" sz="2400" dirty="0" smtClean="0">
                <a:ea typeface="+mn-lt"/>
                <a:cs typeface="+mn-lt"/>
              </a:rPr>
              <a:t> </a:t>
            </a:r>
            <a:r>
              <a:rPr lang="nl-NL" sz="2400" dirty="0" err="1" smtClean="0">
                <a:ea typeface="+mn-lt"/>
                <a:cs typeface="+mn-lt"/>
              </a:rPr>
              <a:t>the</a:t>
            </a:r>
            <a:r>
              <a:rPr lang="nl-NL" sz="2400" dirty="0" smtClean="0">
                <a:ea typeface="+mn-lt"/>
                <a:cs typeface="+mn-lt"/>
              </a:rPr>
              <a:t> </a:t>
            </a:r>
            <a:r>
              <a:rPr lang="nl-NL" sz="2400" dirty="0" err="1" smtClean="0">
                <a:ea typeface="+mn-lt"/>
                <a:cs typeface="+mn-lt"/>
              </a:rPr>
              <a:t>questions</a:t>
            </a:r>
            <a:r>
              <a:rPr lang="nl-NL" sz="2400" dirty="0" smtClean="0">
                <a:ea typeface="+mn-lt"/>
                <a:cs typeface="+mn-lt"/>
              </a:rPr>
              <a:t>.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    </a:t>
            </a:r>
            <a:r>
              <a:rPr lang="nl-NL" sz="2400" dirty="0" err="1" smtClean="0"/>
              <a:t>What</a:t>
            </a:r>
            <a:r>
              <a:rPr lang="nl-NL" sz="2400" dirty="0" smtClean="0"/>
              <a:t> </a:t>
            </a:r>
            <a:r>
              <a:rPr lang="nl-NL" sz="2400" dirty="0"/>
              <a:t>are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interests</a:t>
            </a:r>
            <a:r>
              <a:rPr lang="nl-NL" sz="2400" dirty="0"/>
              <a:t> </a:t>
            </a:r>
            <a:r>
              <a:rPr lang="nl-NL" sz="2400" dirty="0" err="1"/>
              <a:t>regarding</a:t>
            </a:r>
            <a:r>
              <a:rPr lang="nl-NL" sz="2400" dirty="0"/>
              <a:t> </a:t>
            </a:r>
            <a:r>
              <a:rPr lang="nl-NL" sz="2400" dirty="0" err="1"/>
              <a:t>listening</a:t>
            </a:r>
            <a:r>
              <a:rPr lang="nl-NL" sz="2400" dirty="0"/>
              <a:t> </a:t>
            </a:r>
            <a:r>
              <a:rPr lang="nl-NL" sz="2400" dirty="0" err="1"/>
              <a:t>exercises</a:t>
            </a:r>
            <a:r>
              <a:rPr lang="nl-NL" sz="2400" dirty="0"/>
              <a:t>?</a:t>
            </a:r>
          </a:p>
          <a:p>
            <a:pPr marL="0" indent="0">
              <a:buNone/>
            </a:pPr>
            <a:r>
              <a:rPr lang="nl-NL" sz="2400" dirty="0"/>
              <a:t>    </a:t>
            </a:r>
            <a:r>
              <a:rPr lang="nl-NL" sz="2400" dirty="0" err="1" smtClean="0"/>
              <a:t>Examples</a:t>
            </a:r>
            <a:r>
              <a:rPr lang="nl-NL" sz="2400" dirty="0"/>
              <a:t>: Recent </a:t>
            </a:r>
            <a:r>
              <a:rPr lang="nl-NL" sz="2400" dirty="0" err="1"/>
              <a:t>news</a:t>
            </a:r>
            <a:endParaRPr lang="nl-NL" sz="2400" dirty="0"/>
          </a:p>
          <a:p>
            <a:pPr marL="0" indent="0">
              <a:buNone/>
            </a:pPr>
            <a:r>
              <a:rPr lang="nl-NL" sz="2400" dirty="0"/>
              <a:t>                     Jack </a:t>
            </a:r>
            <a:r>
              <a:rPr lang="nl-NL" sz="2400" dirty="0" err="1"/>
              <a:t>the</a:t>
            </a:r>
            <a:r>
              <a:rPr lang="nl-NL" sz="2400" dirty="0"/>
              <a:t> Ripper: 4x 10 min.</a:t>
            </a:r>
          </a:p>
          <a:p>
            <a:pPr marL="0" indent="0">
              <a:buNone/>
            </a:pPr>
            <a:r>
              <a:rPr lang="nl-NL" sz="2400" dirty="0"/>
              <a:t>                     </a:t>
            </a:r>
            <a:r>
              <a:rPr lang="nl-NL" sz="2400" dirty="0" err="1"/>
              <a:t>Behind</a:t>
            </a:r>
            <a:r>
              <a:rPr lang="nl-NL" sz="2400" dirty="0"/>
              <a:t> bars: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world's</a:t>
            </a:r>
            <a:r>
              <a:rPr lang="nl-NL" sz="2400" dirty="0"/>
              <a:t> </a:t>
            </a:r>
            <a:r>
              <a:rPr lang="nl-NL" sz="2400" dirty="0" err="1"/>
              <a:t>toughest</a:t>
            </a:r>
            <a:r>
              <a:rPr lang="nl-NL" sz="2400" dirty="0"/>
              <a:t> prisons: 5 x 10 min. </a:t>
            </a:r>
          </a:p>
          <a:p>
            <a:pPr marL="0" indent="0">
              <a:buNone/>
            </a:pPr>
            <a:r>
              <a:rPr lang="nl-NL" sz="2400" dirty="0"/>
              <a:t>                     </a:t>
            </a:r>
            <a:r>
              <a:rPr lang="nl-NL" sz="2400" dirty="0" err="1"/>
              <a:t>Anything</a:t>
            </a:r>
            <a:r>
              <a:rPr lang="nl-NL" sz="2400" dirty="0"/>
              <a:t> </a:t>
            </a:r>
            <a:r>
              <a:rPr lang="nl-NL" sz="2400" dirty="0" err="1"/>
              <a:t>else</a:t>
            </a:r>
            <a:r>
              <a:rPr lang="nl-NL" sz="2400" dirty="0"/>
              <a:t>?</a:t>
            </a:r>
          </a:p>
          <a:p>
            <a:pPr marL="0" indent="0">
              <a:buNone/>
            </a:pPr>
            <a:r>
              <a:rPr lang="nl-NL" sz="2400" dirty="0">
                <a:ea typeface="+mn-lt"/>
                <a:cs typeface="+mn-lt"/>
              </a:rPr>
              <a:t> </a:t>
            </a:r>
            <a:r>
              <a:rPr lang="nl-NL" sz="2400" dirty="0" smtClean="0">
                <a:ea typeface="+mn-lt"/>
                <a:cs typeface="+mn-lt"/>
              </a:rPr>
              <a:t>   </a:t>
            </a:r>
            <a:r>
              <a:rPr lang="nl-NL" sz="2400" dirty="0" err="1" smtClean="0">
                <a:ea typeface="+mn-lt"/>
                <a:cs typeface="+mn-lt"/>
                <a:hlinkClick r:id="rId3"/>
              </a:rPr>
              <a:t>mentimeter</a:t>
            </a:r>
            <a:r>
              <a:rPr lang="nl-NL" sz="2400" dirty="0" smtClean="0">
                <a:ea typeface="+mn-lt"/>
                <a:cs typeface="+mn-lt"/>
                <a:hlinkClick r:id="rId3"/>
              </a:rPr>
              <a:t> </a:t>
            </a:r>
            <a:r>
              <a:rPr lang="nl-NL" sz="2400" dirty="0" err="1" smtClean="0">
                <a:ea typeface="+mn-lt"/>
                <a:cs typeface="+mn-lt"/>
                <a:hlinkClick r:id="rId3"/>
              </a:rPr>
              <a:t>listening</a:t>
            </a:r>
            <a:r>
              <a:rPr lang="nl-NL" sz="2400" dirty="0" smtClean="0">
                <a:ea typeface="+mn-lt"/>
                <a:cs typeface="+mn-lt"/>
                <a:hlinkClick r:id="rId3"/>
              </a:rPr>
              <a:t> </a:t>
            </a:r>
            <a:r>
              <a:rPr lang="nl-NL" sz="2400" dirty="0" err="1" smtClean="0">
                <a:ea typeface="+mn-lt"/>
                <a:cs typeface="+mn-lt"/>
                <a:hlinkClick r:id="rId3"/>
              </a:rPr>
              <a:t>preferences</a:t>
            </a:r>
            <a:endParaRPr lang="nl-NL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03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7B48B-7B8A-4367-9FD8-C3649605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72" y="333704"/>
            <a:ext cx="8964530" cy="874110"/>
          </a:xfrm>
        </p:spPr>
        <p:txBody>
          <a:bodyPr/>
          <a:lstStyle/>
          <a:p>
            <a:r>
              <a:rPr lang="nl-NL" dirty="0" err="1"/>
              <a:t>Speaking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6CDB2C-DB68-4A99-A870-358ADCCBA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922" y="1096418"/>
            <a:ext cx="10672457" cy="552301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sz="2400" dirty="0" smtClean="0">
              <a:ea typeface="+mn-lt"/>
              <a:cs typeface="+mn-lt"/>
            </a:endParaRPr>
          </a:p>
          <a:p>
            <a:endParaRPr lang="nl-NL" sz="2400" dirty="0">
              <a:ea typeface="+mn-lt"/>
              <a:cs typeface="+mn-lt"/>
            </a:endParaRPr>
          </a:p>
          <a:p>
            <a:r>
              <a:rPr lang="nl-NL" sz="2400" dirty="0" smtClean="0">
                <a:ea typeface="+mn-lt"/>
                <a:cs typeface="+mn-lt"/>
              </a:rPr>
              <a:t>Alfabet </a:t>
            </a:r>
            <a:r>
              <a:rPr lang="nl-NL" sz="2400" dirty="0">
                <a:ea typeface="+mn-lt"/>
                <a:cs typeface="+mn-lt"/>
              </a:rPr>
              <a:t>opdracht: </a:t>
            </a:r>
            <a:r>
              <a:rPr lang="nl-NL" sz="2400" dirty="0" smtClean="0">
                <a:ea typeface="+mn-lt"/>
                <a:cs typeface="+mn-lt"/>
                <a:hlinkClick r:id="rId2"/>
              </a:rPr>
              <a:t>alfabet </a:t>
            </a:r>
            <a:r>
              <a:rPr lang="nl-NL" sz="2400" dirty="0" err="1" smtClean="0">
                <a:ea typeface="+mn-lt"/>
                <a:cs typeface="+mn-lt"/>
                <a:hlinkClick r:id="rId2"/>
              </a:rPr>
              <a:t>and</a:t>
            </a:r>
            <a:r>
              <a:rPr lang="nl-NL" sz="2400" dirty="0" smtClean="0">
                <a:ea typeface="+mn-lt"/>
                <a:cs typeface="+mn-lt"/>
                <a:hlinkClick r:id="rId2"/>
              </a:rPr>
              <a:t> </a:t>
            </a:r>
            <a:r>
              <a:rPr lang="nl-NL" sz="2400" dirty="0" err="1" smtClean="0">
                <a:ea typeface="+mn-lt"/>
                <a:cs typeface="+mn-lt"/>
                <a:hlinkClick r:id="rId2"/>
              </a:rPr>
              <a:t>exercises</a:t>
            </a:r>
            <a:endParaRPr lang="nl-NL" sz="2400" dirty="0" smtClean="0">
              <a:ea typeface="+mn-lt"/>
              <a:cs typeface="+mn-lt"/>
            </a:endParaRPr>
          </a:p>
          <a:p>
            <a:endParaRPr lang="nl-NL" sz="2400" dirty="0" smtClean="0">
              <a:ea typeface="+mn-lt"/>
              <a:cs typeface="+mn-lt"/>
            </a:endParaRPr>
          </a:p>
          <a:p>
            <a:r>
              <a:rPr lang="nl-NL" sz="2400" dirty="0" smtClean="0">
                <a:ea typeface="+mn-lt"/>
                <a:cs typeface="+mn-lt"/>
              </a:rPr>
              <a:t>In </a:t>
            </a:r>
            <a:r>
              <a:rPr lang="nl-NL" sz="2400" dirty="0">
                <a:ea typeface="+mn-lt"/>
                <a:cs typeface="+mn-lt"/>
              </a:rPr>
              <a:t>duo's: namen spellen en eigen naam </a:t>
            </a:r>
            <a:r>
              <a:rPr lang="nl-NL" sz="2400" dirty="0" smtClean="0">
                <a:ea typeface="+mn-lt"/>
                <a:cs typeface="+mn-lt"/>
              </a:rPr>
              <a:t>spellen: </a:t>
            </a:r>
            <a:r>
              <a:rPr lang="nl-NL" sz="2400" dirty="0" err="1" smtClean="0">
                <a:ea typeface="+mn-lt"/>
                <a:cs typeface="+mn-lt"/>
              </a:rPr>
              <a:t>worksheet</a:t>
            </a:r>
            <a:r>
              <a:rPr lang="nl-NL" sz="2400" dirty="0">
                <a:ea typeface="+mn-lt"/>
                <a:cs typeface="+mn-lt"/>
              </a:rPr>
              <a:t> </a:t>
            </a:r>
            <a:r>
              <a:rPr lang="nl-NL" sz="2400" dirty="0" smtClean="0">
                <a:ea typeface="+mn-lt"/>
                <a:cs typeface="+mn-lt"/>
              </a:rPr>
              <a:t>A </a:t>
            </a:r>
            <a:r>
              <a:rPr lang="nl-NL" sz="2400" dirty="0" err="1" smtClean="0">
                <a:ea typeface="+mn-lt"/>
                <a:cs typeface="+mn-lt"/>
              </a:rPr>
              <a:t>and</a:t>
            </a:r>
            <a:r>
              <a:rPr lang="nl-NL" sz="2400" dirty="0" smtClean="0">
                <a:ea typeface="+mn-lt"/>
                <a:cs typeface="+mn-lt"/>
              </a:rPr>
              <a:t> B</a:t>
            </a:r>
            <a:r>
              <a:rPr lang="nl-NL" sz="2400" dirty="0" smtClean="0">
                <a:ea typeface="+mn-lt"/>
                <a:cs typeface="+mn-lt"/>
              </a:rPr>
              <a:t>.</a:t>
            </a:r>
          </a:p>
          <a:p>
            <a:endParaRPr lang="nl-NL" sz="2400" dirty="0" smtClean="0">
              <a:ea typeface="+mn-lt"/>
              <a:cs typeface="+mn-lt"/>
            </a:endParaRPr>
          </a:p>
          <a:p>
            <a:endParaRPr lang="nl-NL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400" dirty="0" smtClean="0">
                <a:ea typeface="+mn-lt"/>
                <a:cs typeface="+mn-lt"/>
              </a:rPr>
              <a:t>    </a:t>
            </a:r>
            <a:r>
              <a:rPr lang="nl-NL" sz="2400" dirty="0" smtClean="0">
                <a:ea typeface="+mn-lt"/>
                <a:cs typeface="+mn-lt"/>
              </a:rPr>
              <a:t> </a:t>
            </a:r>
            <a:endParaRPr lang="nl-NL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nl-NL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400" dirty="0">
                <a:ea typeface="+mn-lt"/>
                <a:cs typeface="+mn-lt"/>
              </a:rPr>
              <a:t>     </a:t>
            </a:r>
            <a:r>
              <a:rPr lang="nl-NL" sz="2400" dirty="0"/>
              <a:t>         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552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691"/>
          </a:xfrm>
        </p:spPr>
        <p:txBody>
          <a:bodyPr/>
          <a:lstStyle/>
          <a:p>
            <a:r>
              <a:rPr lang="nl-NL" dirty="0" err="1" smtClean="0"/>
              <a:t>Writing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1601"/>
            <a:ext cx="8780175" cy="4624250"/>
          </a:xfrm>
        </p:spPr>
        <p:txBody>
          <a:bodyPr/>
          <a:lstStyle/>
          <a:p>
            <a:endParaRPr lang="nl-NL" sz="2400" dirty="0" smtClean="0"/>
          </a:p>
          <a:p>
            <a:r>
              <a:rPr lang="nl-NL" sz="2400" dirty="0" smtClean="0"/>
              <a:t>Werken op eigen niveau d.m.v. uitgeprinte </a:t>
            </a:r>
            <a:r>
              <a:rPr lang="nl-NL" sz="2400" dirty="0" err="1" smtClean="0"/>
              <a:t>worksheets</a:t>
            </a:r>
            <a:r>
              <a:rPr lang="nl-NL" sz="2400" dirty="0" smtClean="0"/>
              <a:t> van</a:t>
            </a:r>
          </a:p>
          <a:p>
            <a:r>
              <a:rPr lang="nl-NL" sz="2400" dirty="0" err="1" smtClean="0">
                <a:hlinkClick r:id="rId2"/>
              </a:rPr>
              <a:t>writing</a:t>
            </a:r>
            <a:r>
              <a:rPr lang="nl-NL" sz="2400" dirty="0" smtClean="0">
                <a:hlinkClick r:id="rId2"/>
              </a:rPr>
              <a:t> </a:t>
            </a:r>
            <a:r>
              <a:rPr lang="nl-NL" sz="2400" dirty="0" err="1" smtClean="0">
                <a:hlinkClick r:id="rId2"/>
              </a:rPr>
              <a:t>own</a:t>
            </a:r>
            <a:r>
              <a:rPr lang="nl-NL" sz="2400" dirty="0" smtClean="0">
                <a:hlinkClick r:id="rId2"/>
              </a:rPr>
              <a:t> </a:t>
            </a:r>
            <a:r>
              <a:rPr lang="nl-NL" sz="2400" dirty="0" smtClean="0">
                <a:hlinkClick r:id="rId2"/>
              </a:rPr>
              <a:t>level</a:t>
            </a:r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smtClean="0">
                <a:ea typeface="+mn-lt"/>
                <a:cs typeface="+mn-lt"/>
              </a:rPr>
              <a:t>Introductie </a:t>
            </a:r>
            <a:r>
              <a:rPr lang="nl-NL" sz="2400" dirty="0">
                <a:ea typeface="+mn-lt"/>
                <a:cs typeface="+mn-lt"/>
              </a:rPr>
              <a:t>woordenlijst unit 2 </a:t>
            </a:r>
            <a:r>
              <a:rPr lang="nl-NL" sz="2400" dirty="0" err="1">
                <a:ea typeface="+mn-lt"/>
                <a:cs typeface="+mn-lt"/>
              </a:rPr>
              <a:t>Can</a:t>
            </a:r>
            <a:r>
              <a:rPr lang="nl-NL" sz="2400" dirty="0">
                <a:ea typeface="+mn-lt"/>
                <a:cs typeface="+mn-lt"/>
              </a:rPr>
              <a:t> Do Welzijn. </a:t>
            </a:r>
            <a:r>
              <a:rPr lang="nl-NL" sz="2400" dirty="0" smtClean="0">
                <a:ea typeface="+mn-lt"/>
                <a:cs typeface="+mn-lt"/>
              </a:rPr>
              <a:t>Zie bestand</a:t>
            </a:r>
            <a:endParaRPr lang="nl-NL" sz="2400" dirty="0">
              <a:ea typeface="+mn-lt"/>
              <a:cs typeface="+mn-lt"/>
            </a:endParaRPr>
          </a:p>
          <a:p>
            <a:endParaRPr lang="nl-NL" sz="2400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1858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</Words>
  <Application>Microsoft Office PowerPoint</Application>
  <PresentationFormat>Breedbeeld</PresentationFormat>
  <Paragraphs>38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Week 3</vt:lpstr>
      <vt:lpstr>Reading and listening</vt:lpstr>
      <vt:lpstr>Speaking</vt:lpstr>
      <vt:lpstr>Writing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Janny Hilverts</dc:creator>
  <cp:lastModifiedBy>Janny Hilverts</cp:lastModifiedBy>
  <cp:revision>320</cp:revision>
  <dcterms:created xsi:type="dcterms:W3CDTF">2019-11-14T16:34:33Z</dcterms:created>
  <dcterms:modified xsi:type="dcterms:W3CDTF">2019-12-23T16:45:24Z</dcterms:modified>
</cp:coreProperties>
</file>